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GENERIC_MODERN-image-1.png>
</file>

<file path=ppt/media/image-1-1.png>
</file>

<file path=ppt/media/image-2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GENERIC_MODERN-image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ENERIC_MODERN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dirty="0">
                <a:solidFill>
                  <a:srgbClr val="000000"/>
                </a:solidFill>
              </a:rPr>
              <a:t>Introduction to Commands</a:t>
            </a: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914400" y="20116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Basic definition and purpose of commands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14400" y="24688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Different types of command interfaces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14400" y="29260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Role of commands in computing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914400" y="33832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Historical evolution of command systems</a:t>
            </a:r>
            <a:endParaRPr lang="en-US" sz="1600" dirty="0"/>
          </a:p>
        </p:txBody>
      </p:sp>
      <p:pic>
        <p:nvPicPr>
          <p:cNvPr id="7" name="Image 0" descr="./generated_image.png">    </p:cNvPr>
          <p:cNvPicPr>
            <a:picLocks noChangeAspect="1"/>
          </p:cNvPicPr>
          <p:nvPr/>
        </p:nvPicPr>
        <p:blipFill>
          <a:blip r:embed="rId1"/>
          <a:srcRect l="0" r="0" t="5556" b="5556"/>
          <a:stretch/>
        </p:blipFill>
        <p:spPr>
          <a:xfrm>
            <a:off x="5486400" y="1828800"/>
            <a:ext cx="274320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dirty="0">
                <a:solidFill>
                  <a:srgbClr val="000000"/>
                </a:solidFill>
              </a:rPr>
              <a:t>Command Line Interface (CLI)</a:t>
            </a: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914400" y="20116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Text-based user interface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14400" y="24688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Command prompt functionality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14400" y="29260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Basic syntax structure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914400" y="33832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Common CLI environments</a:t>
            </a:r>
            <a:endParaRPr lang="en-US" sz="1600" dirty="0"/>
          </a:p>
        </p:txBody>
      </p:sp>
      <p:pic>
        <p:nvPicPr>
          <p:cNvPr id="7" name="Image 0" descr="./generated_image.png">    </p:cNvPr>
          <p:cNvPicPr>
            <a:picLocks noChangeAspect="1"/>
          </p:cNvPicPr>
          <p:nvPr/>
        </p:nvPicPr>
        <p:blipFill>
          <a:blip r:embed="rId1"/>
          <a:srcRect l="0" r="0" t="5556" b="5556"/>
          <a:stretch/>
        </p:blipFill>
        <p:spPr>
          <a:xfrm>
            <a:off x="5486400" y="1828800"/>
            <a:ext cx="274320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dirty="0">
                <a:solidFill>
                  <a:srgbClr val="000000"/>
                </a:solidFill>
              </a:rPr>
              <a:t>Essential Command Categories</a:t>
            </a: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914400" y="20116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System commands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14400" y="24688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File management commands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14400" y="29260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Network commands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914400" y="33832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User management commands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dirty="0">
                <a:solidFill>
                  <a:srgbClr val="000000"/>
                </a:solidFill>
              </a:rPr>
              <a:t>Command Structure and Syntax</a:t>
            </a: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914400" y="20116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Command name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14400" y="24688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Parameters and arguments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14400" y="29260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Options and flags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914400" y="33832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Command execution order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dirty="0">
                <a:solidFill>
                  <a:srgbClr val="000000"/>
                </a:solidFill>
              </a:rPr>
              <a:t>Command Security Best Practices</a:t>
            </a: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914400" y="20116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Security in command execution is paramount for system integrity. Users must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14400" y="24688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understand permission levels and potential risks before executing commands.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14400" y="29260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Proper authentication and verification procedures should always be followed to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914400" y="33832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prevent unauthorized access or system damage.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dirty="0">
                <a:solidFill>
                  <a:srgbClr val="000000"/>
                </a:solidFill>
              </a:rPr>
              <a:t>Future of Command Interfaces</a:t>
            </a: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914400" y="20116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Voice-activated commands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14400" y="24688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AI-powered command prediction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14400" y="29260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Natural language processing integration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914400" y="33832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00CD00"/>
                </a:solidFill>
              </a:rPr>
              <a:t>• </a:t>
            </a:r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Cross-platform command uniformity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dirty="0">
                <a:solidFill>
                  <a:srgbClr val="000000"/>
                </a:solidFill>
              </a:rPr>
              <a:t>Command Automation</a:t>
            </a: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914400" y="20116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Command automation revolutionizes system management by streamlining repetitive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14400" y="24688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tasks and increasing efficiency. Modern scripting tools and batch processing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14400" y="29260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capabilities allow users to create sophisticated automated workflows with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914400" y="3383280"/>
            <a:ext cx="86868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600" dirty="0">
                <a:solidFill>
                  <a:srgbClr val="333333"/>
                </a:solidFill>
              </a:rPr>
              <a:t>minimal manual intervention.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2024-11-29T12:45:29Z</dcterms:created>
  <dcterms:modified xsi:type="dcterms:W3CDTF">2024-11-29T12:45:29Z</dcterms:modified>
</cp:coreProperties>
</file>